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2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2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5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42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9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5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3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6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5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0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3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67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D118-7012-144C-90FF-0AC7B5B2C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Senior College Poster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5528A-53EF-8646-A41C-D138BF4B5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Vanessa Leyva</a:t>
            </a:r>
          </a:p>
          <a:p>
            <a:r>
              <a:rPr lang="en-US" dirty="0"/>
              <a:t>Mrs. Ogden </a:t>
            </a:r>
          </a:p>
          <a:p>
            <a:r>
              <a:rPr lang="en-US" dirty="0"/>
              <a:t>AVID 12</a:t>
            </a:r>
          </a:p>
          <a:p>
            <a:r>
              <a:rPr lang="en-US" dirty="0"/>
              <a:t>Period: 1</a:t>
            </a:r>
          </a:p>
        </p:txBody>
      </p:sp>
    </p:spTree>
    <p:extLst>
      <p:ext uri="{BB962C8B-B14F-4D97-AF65-F5344CB8AC3E}">
        <p14:creationId xmlns:p14="http://schemas.microsoft.com/office/powerpoint/2010/main" val="417138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C698-6FD5-F042-8956-728C59B8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12" y="694979"/>
            <a:ext cx="10131425" cy="1456267"/>
          </a:xfrm>
        </p:spPr>
        <p:txBody>
          <a:bodyPr/>
          <a:lstStyle/>
          <a:p>
            <a:r>
              <a:rPr lang="en-US" dirty="0"/>
              <a:t>College Preferences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B895-D49C-DF46-BD37-E397BE2B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2" y="1651143"/>
            <a:ext cx="10793105" cy="3649133"/>
          </a:xfrm>
        </p:spPr>
        <p:txBody>
          <a:bodyPr/>
          <a:lstStyle/>
          <a:p>
            <a:r>
              <a:rPr lang="en-US" dirty="0"/>
              <a:t>A small student—teacher ratio</a:t>
            </a:r>
          </a:p>
          <a:p>
            <a:r>
              <a:rPr lang="en-US" dirty="0"/>
              <a:t>A 4-university that is not religiously affiliated </a:t>
            </a:r>
          </a:p>
          <a:p>
            <a:r>
              <a:rPr lang="en-US" dirty="0"/>
              <a:t>A Cal  State that is close enough to commute</a:t>
            </a:r>
          </a:p>
          <a:p>
            <a:r>
              <a:rPr lang="en-US" dirty="0"/>
              <a:t>An EOP program available so aid is available  to students </a:t>
            </a:r>
          </a:p>
          <a:p>
            <a:r>
              <a:rPr lang="en-US" dirty="0"/>
              <a:t>A friendly environment in which many people are involved in clubs and sports </a:t>
            </a:r>
          </a:p>
          <a:p>
            <a:r>
              <a:rPr lang="en-US" dirty="0"/>
              <a:t>Availability of internships </a:t>
            </a:r>
          </a:p>
          <a:p>
            <a:r>
              <a:rPr lang="en-US" dirty="0"/>
              <a:t>Class availability </a:t>
            </a:r>
          </a:p>
          <a:p>
            <a:r>
              <a:rPr lang="en-US" dirty="0"/>
              <a:t>Attractiveness of college (appearance)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33AF4-6AF1-DD48-992C-AD30F7B97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59" y="525004"/>
            <a:ext cx="4804858" cy="22522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9A16AA-627B-404D-8F3C-1CA1BDC92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5" y="4047137"/>
            <a:ext cx="3934542" cy="23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BCA-B36A-0540-98E9-9AE4115A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29E-F606-284B-8354-8E557127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4102767"/>
          </a:xfrm>
        </p:spPr>
        <p:txBody>
          <a:bodyPr/>
          <a:lstStyle/>
          <a:p>
            <a:r>
              <a:rPr lang="en-US" dirty="0"/>
              <a:t>Mathematics </a:t>
            </a:r>
          </a:p>
          <a:p>
            <a:r>
              <a:rPr lang="en-US" dirty="0"/>
              <a:t>This may include applied mathematics, algebra, or calculus </a:t>
            </a:r>
          </a:p>
          <a:p>
            <a:r>
              <a:rPr lang="en-US" dirty="0"/>
              <a:t>Engineering </a:t>
            </a:r>
          </a:p>
          <a:p>
            <a:r>
              <a:rPr lang="en-US" dirty="0"/>
              <a:t>This may include computer engineering, electrical engineering, or mechanical engineering 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5BA799-8B33-C245-B3A8-5E37692D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484981"/>
            <a:ext cx="3011027" cy="24547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15875DB-07BC-444E-9011-41D9F120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3484981"/>
            <a:ext cx="3323555" cy="33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6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2AAA-4D15-5045-B92D-737D984B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6FE0C-AC41-7946-9E8F-BB2418E2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3902242"/>
          </a:xfrm>
        </p:spPr>
        <p:txBody>
          <a:bodyPr/>
          <a:lstStyle/>
          <a:p>
            <a:r>
              <a:rPr lang="en-US" dirty="0"/>
              <a:t> A Pre-Calculus teacher </a:t>
            </a:r>
          </a:p>
          <a:p>
            <a:r>
              <a:rPr lang="en-US" dirty="0"/>
              <a:t>An Algebra teacher </a:t>
            </a:r>
          </a:p>
          <a:p>
            <a:r>
              <a:rPr lang="en-US" dirty="0"/>
              <a:t>An electrician/ electrical engineer</a:t>
            </a:r>
          </a:p>
          <a:p>
            <a:r>
              <a:rPr lang="en-US" dirty="0"/>
              <a:t>Work for a major technological incorporation such as Microsoft or Apple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EF83BE-2E2A-744C-9F8E-8487AA18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30" y="1337733"/>
            <a:ext cx="2825238" cy="218263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9D1FCDD-053E-BA4A-8967-07DF4F199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58" y="3520368"/>
            <a:ext cx="2776540" cy="31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5769-DA54-544D-8FA6-7E3B87C1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0D7-F504-5A4B-8322-8EC76955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55" y="272346"/>
            <a:ext cx="10747182" cy="5715000"/>
          </a:xfrm>
        </p:spPr>
        <p:txBody>
          <a:bodyPr/>
          <a:lstStyle/>
          <a:p>
            <a:r>
              <a:rPr lang="en-US" dirty="0"/>
              <a:t>Dream College: Cal Poly Pomona (GPA: 3.5 and SAT: 1065)</a:t>
            </a:r>
          </a:p>
          <a:p>
            <a:r>
              <a:rPr lang="en-US" dirty="0"/>
              <a:t>Reach Colleges: UCLA ( GPA: 4.3 and SAT: 1370), UCSD (GPA: 4.0 unweighted and SAT: 1350), or USC (GPA: top 10% and SAT: 1920-2250 on a 2400 scale) </a:t>
            </a:r>
          </a:p>
          <a:p>
            <a:r>
              <a:rPr lang="en-US" dirty="0"/>
              <a:t>Good Fit Colleges:  Cal State Fullerton (GPA: 3.48 and SAT: 1110),  Cal State Long Beach( GPA: 3.75 and SAT: 1060), UCR( GPA: 3.6 and SAT: 1180),  SDSU (GPA: 3.69 and SAT:1190), Cal State Los Angeles</a:t>
            </a:r>
          </a:p>
          <a:p>
            <a:r>
              <a:rPr lang="en-US" dirty="0"/>
              <a:t>Safe Colleges: Cal State San Marcos, Chico Sate, Cal State East Bay 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D3F1ED-3EF7-9240-A25F-E329B057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67" y="3943292"/>
            <a:ext cx="2493582" cy="27955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A9CE69-F530-BD4E-8457-C5D6C18E2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87" y="4068558"/>
            <a:ext cx="2294090" cy="254500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99BBF16-491C-A144-8BF2-A0587AA26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89" y="4068558"/>
            <a:ext cx="2664542" cy="27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Celestial</vt:lpstr>
      <vt:lpstr>Senior College Poster Project</vt:lpstr>
      <vt:lpstr>College Preferences </vt:lpstr>
      <vt:lpstr>Majors </vt:lpstr>
      <vt:lpstr>CAREERS</vt:lpstr>
      <vt:lpstr>TOP 10 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College Poster Project</dc:title>
  <cp:revision>5</cp:revision>
  <dcterms:modified xsi:type="dcterms:W3CDTF">2017-09-15T14:31:17Z</dcterms:modified>
</cp:coreProperties>
</file>