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DB8A-C53F-49DF-9F03-33B0B745C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college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62413-195C-4F70-B783-9F6CB5B26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Cynthia Cabrera</a:t>
            </a:r>
          </a:p>
          <a:p>
            <a:r>
              <a:rPr lang="en-US" dirty="0"/>
              <a:t>Period. 3</a:t>
            </a:r>
          </a:p>
        </p:txBody>
      </p:sp>
    </p:spTree>
    <p:extLst>
      <p:ext uri="{BB962C8B-B14F-4D97-AF65-F5344CB8AC3E}">
        <p14:creationId xmlns:p14="http://schemas.microsoft.com/office/powerpoint/2010/main" val="12915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2BBB-9611-4D41-8963-F61AC82C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characteristics are you looking for in a college?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7E75F-9210-43FF-8E77-33D60205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Offers my major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Public/ Co-Ed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Student population to be from 5,000- 10,000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Financial aid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Well known for my area of study!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0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8758-A33F-46EE-B59C-9EA606EB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major and career are you interested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51AC-108A-4E1E-883F-D472AA1F9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Major: Early Childhood 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Career: Elementary School Teacher</a:t>
            </a:r>
          </a:p>
          <a:p>
            <a:pPr marL="0" indent="0">
              <a:buNone/>
            </a:pPr>
            <a:r>
              <a:rPr lang="en-US" dirty="0"/>
              <a:t>Steps to become an Elementary Teacher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Earn a Bachelor’s degree in Elementary Education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Pass a Licensing Exam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Earn a Master’s Degree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Participate in an ongoing Professional Development and Advance in your Career Simultaneously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5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01DF-A7C2-4BE4-BC2B-5870A59FB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DREAM COLLEGE &amp; 2 reach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EB15-4747-4528-837A-05414CF5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76046"/>
            <a:ext cx="9720073" cy="402336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 Merced </a:t>
            </a:r>
            <a:r>
              <a:rPr lang="en-US" dirty="0"/>
              <a:t>(3.5)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Small community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Currently 7,336 students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Tuition: $35,527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 Riverside </a:t>
            </a:r>
            <a:r>
              <a:rPr lang="en-US" dirty="0"/>
              <a:t>(3.6)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Graduate school of education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Tuition: $34,581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Campus size: 1,200 acres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Diego State University </a:t>
            </a:r>
            <a:r>
              <a:rPr lang="en-US" dirty="0"/>
              <a:t>(3.6)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oldest university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Great study abroad programs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33,778 students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DAF538-6EA6-4C66-81FB-00576FFB3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459" y="1776046"/>
            <a:ext cx="4209758" cy="11078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27C4F3-8B9C-4EE3-96F6-F261F82D6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4" y="2974153"/>
            <a:ext cx="2062438" cy="13674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E9C80C-B791-48CD-B020-B49E27CEC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992" y="4589585"/>
            <a:ext cx="4169385" cy="120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8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FAFAB-5271-4720-938F-2B6A929D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5 good fit colleges &amp; 1 safe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827A7-C059-42D2-A144-72C0E6AB1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40877"/>
            <a:ext cx="9720073" cy="46863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Fullerton </a:t>
            </a:r>
            <a:r>
              <a:rPr lang="en-US" sz="2500" dirty="0"/>
              <a:t>(3.48)                                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Tuition: $26,830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More than 37,000 students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Offers 107 degree programs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Chico State</a:t>
            </a:r>
            <a:r>
              <a:rPr lang="en-US" sz="3600" dirty="0"/>
              <a:t> </a:t>
            </a:r>
            <a:r>
              <a:rPr lang="en-US" sz="2500" dirty="0"/>
              <a:t>(3.2)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17,287 students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Tuition: $24,120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Mascot is Willie the Wildcat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San Francisco State </a:t>
            </a:r>
            <a:r>
              <a:rPr lang="en-US" sz="2500" dirty="0"/>
              <a:t>(2.7)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Founded in 1899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Ranked 24</a:t>
            </a:r>
            <a:r>
              <a:rPr lang="en-US" sz="2800" baseline="30000" dirty="0"/>
              <a:t>th</a:t>
            </a:r>
            <a:r>
              <a:rPr lang="en-US" sz="2800" dirty="0"/>
              <a:t> top college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Acceptance rate: 68%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1FEE9B-BD52-4C77-9A31-6693A6FFE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839" y="1769728"/>
            <a:ext cx="2180918" cy="1552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BD2BA5-C486-4D23-8DB8-CAFE0216E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0423" y="3422094"/>
            <a:ext cx="2453054" cy="1471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C779D1-0EF1-4D70-AC7F-A715219C1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163" y="4959014"/>
            <a:ext cx="2424567" cy="14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4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751C-8E37-4002-BF79-6814ABE5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good fit colleges &amp; 1 safe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D43A-C8B8-4EC3-AD29-78911915A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Long Beach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Acceptance rate 34%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Act scores: 20-25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 Third largest campus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East Bay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Total enrollment: 14,823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Acceptance rate: 70.3%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342 acres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San Marcos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15,537 students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390 international &amp; exchange students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Mascot is Crash the Cougar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D4C344-E17B-42DF-ACFF-FE972EABA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040" y="2286000"/>
            <a:ext cx="3000375" cy="15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32B0CA-3257-47FC-8F3A-758FB421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263" y="3810000"/>
            <a:ext cx="2040268" cy="13751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733A3F-71D1-48C9-9E2E-8DB3143B6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3315" y="4905481"/>
            <a:ext cx="2498570" cy="140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57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FE99C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EF917B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267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Courier New</vt:lpstr>
      <vt:lpstr>Tw Cen MT</vt:lpstr>
      <vt:lpstr>Tw Cen MT Condensed</vt:lpstr>
      <vt:lpstr>Wingdings</vt:lpstr>
      <vt:lpstr>Wingdings 3</vt:lpstr>
      <vt:lpstr>Integral</vt:lpstr>
      <vt:lpstr>Senior college project</vt:lpstr>
      <vt:lpstr>What characteristics are you looking for in a college?</vt:lpstr>
      <vt:lpstr>What major and career are you interested in?</vt:lpstr>
      <vt:lpstr>DREAM COLLEGE &amp; 2 reach colleges</vt:lpstr>
      <vt:lpstr>5 good fit colleges &amp; 1 safe college</vt:lpstr>
      <vt:lpstr>5 good fit colleges &amp; 1 safe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college project</dc:title>
  <dc:creator>User</dc:creator>
  <cp:lastModifiedBy>cynthiacabrera0310@gmail.com</cp:lastModifiedBy>
  <cp:revision>15</cp:revision>
  <dcterms:created xsi:type="dcterms:W3CDTF">2017-09-15T01:46:56Z</dcterms:created>
  <dcterms:modified xsi:type="dcterms:W3CDTF">2017-09-15T23:17:27Z</dcterms:modified>
</cp:coreProperties>
</file>