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9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5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4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98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8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1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56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0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2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6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3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2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6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1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3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03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878C-6BC8-884D-A1C8-F2F6EF5DB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College interest project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8D7C5-7292-2249-8D89-CFC0FFCD9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40034" y="3656980"/>
            <a:ext cx="12677112" cy="2295525"/>
          </a:xfrm>
        </p:spPr>
        <p:txBody>
          <a:bodyPr/>
          <a:lstStyle/>
          <a:p>
            <a:r>
              <a:rPr lang="en-US" dirty="0"/>
              <a:t>Brenda Pineda </a:t>
            </a:r>
          </a:p>
          <a:p>
            <a:r>
              <a:rPr lang="en-US" dirty="0"/>
              <a:t>Per.3 </a:t>
            </a:r>
          </a:p>
          <a:p>
            <a:r>
              <a:rPr lang="en-US" dirty="0"/>
              <a:t>9/15/17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2BACE7-80A5-AF4D-BC9E-D3BBD1C87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03" y="3890245"/>
            <a:ext cx="1904999" cy="14351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CBBB712-C0E7-3444-812C-77E274784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49" y="4038448"/>
            <a:ext cx="3891585" cy="19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1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C292-963D-CC43-8F50-7C7D294B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5998" cy="85512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College survey results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B10701-2819-8F4D-BD2D-FBEC1C46F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3" y="1690688"/>
            <a:ext cx="4762500" cy="337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5C40A9-4D9A-7C46-B6ED-4FBF8BBE6A4E}"/>
              </a:ext>
            </a:extLst>
          </p:cNvPr>
          <p:cNvSpPr txBox="1"/>
          <p:nvPr/>
        </p:nvSpPr>
        <p:spPr>
          <a:xfrm>
            <a:off x="5600700" y="1270000"/>
            <a:ext cx="5753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•Based on my survey my number one top match was UC Irvine </a:t>
            </a:r>
          </a:p>
          <a:p>
            <a:pPr algn="l"/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• from  the colleges that I was matched  with I am interested in cal state Long Beach and San Diego state university </a:t>
            </a:r>
          </a:p>
          <a:p>
            <a:pPr algn="l"/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www.forbes.com</a:t>
            </a: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forbes</a:t>
            </a: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/welcome/?toURL=https://</a:t>
            </a:r>
            <a:r>
              <a:rPr lang="en-US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www.forbes.com</a:t>
            </a: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/&amp;refURL=&amp;referrer=</a:t>
            </a:r>
          </a:p>
          <a:p>
            <a:pPr algn="l"/>
            <a:endParaRPr 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3792A43-324B-AC44-9903-93A71DFD3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71" y="3578324"/>
            <a:ext cx="3276842" cy="24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E0D9-1373-934A-B2E6-B9CE34E3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Personalized College Profile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B872F-D40D-704C-B47D-82304201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The majors I am interested in include: liberal arts , business and nursing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 prefer a College that has sports teams such as : Football and Basketball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The division of the sports team does not really matter to me but I want them to a win some games so division 2 would be preferred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 would like the College that I attend to be within 50 miles from my house so I can commute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 would like the location around the College to be in he suburbs </a:t>
            </a:r>
          </a:p>
        </p:txBody>
      </p:sp>
    </p:spTree>
    <p:extLst>
      <p:ext uri="{BB962C8B-B14F-4D97-AF65-F5344CB8AC3E}">
        <p14:creationId xmlns:p14="http://schemas.microsoft.com/office/powerpoint/2010/main" val="49767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2F8B-537A-9A4D-A69C-E61C5C10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Personalized College profile continuation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8FF8-FA88-6743-84BE-2F1424A19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 would like the College that I attend to be very diverse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The size of the College I would like is a more populated campus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 would also like a co- ed setting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Religious affiliation is not important but if it was I would like a Catholic environment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Greek life is not important to me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EOP program is not so important to me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Work study program is important to me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Study Abroad program is very important because I plan to travel during college </a:t>
            </a:r>
          </a:p>
        </p:txBody>
      </p:sp>
    </p:spTree>
    <p:extLst>
      <p:ext uri="{BB962C8B-B14F-4D97-AF65-F5344CB8AC3E}">
        <p14:creationId xmlns:p14="http://schemas.microsoft.com/office/powerpoint/2010/main" val="65119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2F1E-94BE-0B4F-9242-FDA6B360E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Housing is not important because I want to commute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Competitive GPA is not important because I don’t want tot go such a popular school that it is hard to get in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Financial aid is extremely important to me </a:t>
            </a:r>
          </a:p>
        </p:txBody>
      </p:sp>
    </p:spTree>
    <p:extLst>
      <p:ext uri="{BB962C8B-B14F-4D97-AF65-F5344CB8AC3E}">
        <p14:creationId xmlns:p14="http://schemas.microsoft.com/office/powerpoint/2010/main" val="19293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E8C8-6EFA-654B-8A93-E0E0D8C2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DREAM SCHOOL  :university of san </a:t>
            </a:r>
            <a:r>
              <a:rPr lang="en-US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diego</a:t>
            </a: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CBBB1D-255E-2747-9A94-431FEA0C2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32" y="1723038"/>
            <a:ext cx="6854759" cy="236155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02A7E10-2A75-924D-B4AC-E7DE6608A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1" y="4528714"/>
            <a:ext cx="2626855" cy="18212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9A09E68-85E0-1542-8F10-2C91368A5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20" y="4528714"/>
            <a:ext cx="3540180" cy="1990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C5D830-E47F-2D4B-AEC5-B7016931D7E8}"/>
              </a:ext>
            </a:extLst>
          </p:cNvPr>
          <p:cNvSpPr txBox="1"/>
          <p:nvPr/>
        </p:nvSpPr>
        <p:spPr>
          <a:xfrm>
            <a:off x="4191552" y="4521199"/>
            <a:ext cx="401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•GPA :3.84</a:t>
            </a:r>
          </a:p>
          <a:p>
            <a:pPr algn="l"/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SAT:1290</a:t>
            </a:r>
          </a:p>
        </p:txBody>
      </p:sp>
    </p:spTree>
    <p:extLst>
      <p:ext uri="{BB962C8B-B14F-4D97-AF65-F5344CB8AC3E}">
        <p14:creationId xmlns:p14="http://schemas.microsoft.com/office/powerpoint/2010/main" val="153694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9B53-76F7-E248-9EDC-CC026EC7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Colleges that fit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1434F-D9FB-F742-AD12-CA1D820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78918"/>
            <a:ext cx="9905999" cy="52790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#2  Cal state Dominguez hills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#3 Cal state LA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#4 Cal state Fullerton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#5 Cal state San Bernardino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#6 UC Merced </a:t>
            </a:r>
          </a:p>
          <a:p>
            <a:endParaRPr 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7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2B68-4B38-8F48-9181-B3CC1666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Reach colleges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3342C-F7A7-1645-B892-EB1C43C6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#7 UC Santa Barbara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#8 UC Riverside </a:t>
            </a:r>
          </a:p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#9 Cal State Long Beach </a:t>
            </a:r>
          </a:p>
          <a:p>
            <a:endParaRPr 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8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3A89-E9BD-354A-BD8A-380407FC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Safe College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49151-29DB-4740-9531-4C8BA2118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#10 Cal State San Marcos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8AA98F7-AE18-C340-9E3B-85998F6AA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85" y="1075551"/>
            <a:ext cx="4399826" cy="328363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9E5750B-E0ED-134F-9952-4722BE0B5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00" y="3787689"/>
            <a:ext cx="3339185" cy="200351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32E709B5-AF73-F24B-97CD-655D73A71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6" y="4789445"/>
            <a:ext cx="2376958" cy="18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26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Circuit</vt:lpstr>
      <vt:lpstr>College interest project </vt:lpstr>
      <vt:lpstr>College survey results </vt:lpstr>
      <vt:lpstr>Personalized College Profile </vt:lpstr>
      <vt:lpstr>Personalized College profile continuation </vt:lpstr>
      <vt:lpstr>PowerPoint Presentation</vt:lpstr>
      <vt:lpstr>DREAM SCHOOL  :university of san diego </vt:lpstr>
      <vt:lpstr>Colleges that fit </vt:lpstr>
      <vt:lpstr>Reach colleges</vt:lpstr>
      <vt:lpstr>Safe College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interest project </dc:title>
  <cp:revision>3</cp:revision>
  <dcterms:modified xsi:type="dcterms:W3CDTF">2017-09-15T23:39:15Z</dcterms:modified>
</cp:coreProperties>
</file>