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FC6E1-BF6A-4A8C-AB85-77D30E80870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750ED-78BA-4B8E-8FEC-0836B7226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79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750ED-78BA-4B8E-8FEC-0836B72261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90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A2A3-034B-4B72-B6FA-04243D67F22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1266-E982-4A16-9054-870BC51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97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A2A3-034B-4B72-B6FA-04243D67F22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1266-E982-4A16-9054-870BC51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6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A2A3-034B-4B72-B6FA-04243D67F22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1266-E982-4A16-9054-870BC51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4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A2A3-034B-4B72-B6FA-04243D67F22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1266-E982-4A16-9054-870BC51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9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A2A3-034B-4B72-B6FA-04243D67F22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1266-E982-4A16-9054-870BC51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4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A2A3-034B-4B72-B6FA-04243D67F22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1266-E982-4A16-9054-870BC51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A2A3-034B-4B72-B6FA-04243D67F22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1266-E982-4A16-9054-870BC51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2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A2A3-034B-4B72-B6FA-04243D67F22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1266-E982-4A16-9054-870BC51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6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A2A3-034B-4B72-B6FA-04243D67F22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1266-E982-4A16-9054-870BC51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4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A2A3-034B-4B72-B6FA-04243D67F22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1266-E982-4A16-9054-870BC51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3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A2A3-034B-4B72-B6FA-04243D67F22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1266-E982-4A16-9054-870BC51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7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6A2A3-034B-4B72-B6FA-04243D67F22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1266-E982-4A16-9054-870BC51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6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Senior College Project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Montserrat Gonzalez</a:t>
            </a:r>
          </a:p>
          <a:p>
            <a:r>
              <a:rPr lang="en-US" sz="2000" dirty="0" smtClean="0"/>
              <a:t>Period 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702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CHARACTERISTICS ARE YOU LOOKING FOR IN A COLLEGE?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Financial Aid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Graduation Rate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Job placement rates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Majors and degrees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Campus size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AppData\Local\Microsoft\Windows\Temporary Internet Files\Content.IE5\V6U9WYZC\womanmoney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489637"/>
            <a:ext cx="2209800" cy="207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AppData\Local\Microsoft\Windows\Temporary Internet Files\Content.IE5\2WFCEC3F\Graduati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489637"/>
            <a:ext cx="1981200" cy="207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AppData\Local\Microsoft\Windows\Temporary Internet Files\Content.IE5\51MB52Q3\hiring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27746"/>
            <a:ext cx="199928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66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MAJOR AND CAREER ARE YOU INTERESTED IN?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Major: Pre-medical program, biology or chemistry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Career: Pediatrician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Steps: 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 through a pre-med program that will prepare me for the MCAT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Receive a Bachelors of Science in biology or Chemistry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AppData\Local\Microsoft\Windows\Temporary Internet Files\Content.IE5\V6U9WYZC\medicine_symbo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876800"/>
            <a:ext cx="1600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694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DREAM COLLEGE &amp; REACH COLLEGE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UC San Francisco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Cost: 32,365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Acceptance rate: 2.2% 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92% receive financial aid and 90% receive grants/ scholarships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UC Santa Barbara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Cost: $31,552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G.P.A: 3.96-4.0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Aid: 67% receive scholarships or grants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UC Santa Cruz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Cost: $31,286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Acceptance Rate: 58.4%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G.P.A: average 3.89</a:t>
            </a:r>
          </a:p>
        </p:txBody>
      </p:sp>
      <p:pic>
        <p:nvPicPr>
          <p:cNvPr id="1030" name="Picture 6" descr="C:\Users\User\AppData\Local\Microsoft\Windows\Temporary Internet Files\Content.IE5\51MB52Q3\ucsf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9" y="144211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User\AppData\Local\Microsoft\Windows\Temporary Internet Files\Content.IE5\51MB52Q3\UC-Santa-Barbara-photo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00400"/>
            <a:ext cx="1676400" cy="148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er\AppData\Local\Microsoft\Windows\Temporary Internet Files\Content.IE5\2YFQ22BA\Ucsc_fiatslug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800600"/>
            <a:ext cx="1457325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931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 GOOD FIT COLLEGES &amp; 1 SAFE COLLEGE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UC Riverside: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Cost: $34,581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G.P.A: 3.6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Acceptance rate: 66.2%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UC Long Beach: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Cost: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23,610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G.P.A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3.5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Acceptance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rate: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34%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Cal State Chico: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Cost: $24,120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G.P.A: 3.30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Acceptance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rate: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71%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AppData\Local\Microsoft\Windows\Temporary Internet Files\Content.IE5\2YFQ22BA\600px-UC_Riverside_sea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721" y="1423289"/>
            <a:ext cx="1563688" cy="156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User\AppData\Local\Microsoft\Windows\Temporary Internet Files\Content.IE5\V6U9WYZC\CSU_Chico_seal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040" y="4682760"/>
            <a:ext cx="1797050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User\AppData\Local\Microsoft\Windows\Temporary Internet Files\Content.IE5\51MB52Q3\Université_d'État_de_Californie_-_Sceau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354" y="2986978"/>
            <a:ext cx="1724422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78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GOOD COLLEGES &amp; 1 SAFE COLLEGE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UC Merced: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35,527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G.P.A: 3.56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Acceptance Rate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:73.7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Cal State San Francisco: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Cost: $24,048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G.P.A: 3.23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Acceptance Rate: 68%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Cal State San Marcos: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Tuition: $5,472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G.P.A: 3.27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Acceptance Rate: 67%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User\AppData\Local\Microsoft\Windows\Temporary Internet Files\Content.IE5\2WFCEC3F\220px-UCMBobcat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209" y="1371600"/>
            <a:ext cx="2054941" cy="144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AppData\Local\Microsoft\Windows\Temporary Internet Files\Content.IE5\51MB52Q3\couger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845" y="4682547"/>
            <a:ext cx="1886611" cy="174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ser\AppData\Local\Microsoft\Windows\Temporary Internet Files\Content.IE5\V6U9WYZC\150px-Gators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679" y="2971800"/>
            <a:ext cx="2286000" cy="172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805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244</Words>
  <Application>Microsoft Office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Senior College Project </vt:lpstr>
      <vt:lpstr>WHAT CHARACTERISTICS ARE YOU LOOKING FOR IN A COLLEGE?</vt:lpstr>
      <vt:lpstr>WHAT MAJOR AND CAREER ARE YOU INTERESTED IN?</vt:lpstr>
      <vt:lpstr>DREAM COLLEGE &amp; REACH COLLEGE </vt:lpstr>
      <vt:lpstr>3 GOOD FIT COLLEGES &amp; 1 SAFE COLLEGE </vt:lpstr>
      <vt:lpstr>2 GOOD COLLEGES &amp; 1 SAFE COLLEGE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College Project</dc:title>
  <dc:creator>User</dc:creator>
  <cp:lastModifiedBy>Lisa Ogden</cp:lastModifiedBy>
  <cp:revision>23</cp:revision>
  <dcterms:created xsi:type="dcterms:W3CDTF">2017-09-16T03:03:23Z</dcterms:created>
  <dcterms:modified xsi:type="dcterms:W3CDTF">2017-09-25T14:16:37Z</dcterms:modified>
</cp:coreProperties>
</file>