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05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9/16/2017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9/16/2017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9/16/2017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9/16/2017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9/16/2017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9/16/2017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9/16/2017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9/16/2017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9/16/2017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9/16/2017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9/16/2017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9/16/2017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9/16/2017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9/16/2017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9/16/2017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9/16/2017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9/16/2017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9/16/2017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462B1-8A77-834D-9EDF-6689F8D04C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College project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FDE521-4398-4E4A-900D-5AB6EFC65B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Mrs. Ogden </a:t>
            </a:r>
          </a:p>
          <a:p>
            <a:r>
              <a:rPr lang="en-US"/>
              <a:t>Per.1</a:t>
            </a:r>
          </a:p>
        </p:txBody>
      </p:sp>
    </p:spTree>
    <p:extLst>
      <p:ext uri="{BB962C8B-B14F-4D97-AF65-F5344CB8AC3E}">
        <p14:creationId xmlns:p14="http://schemas.microsoft.com/office/powerpoint/2010/main" val="3825037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CDD66-7CF0-8946-84AD-C5FE449F6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4968" y="1025335"/>
            <a:ext cx="7716493" cy="726827"/>
          </a:xfrm>
        </p:spPr>
        <p:txBody>
          <a:bodyPr/>
          <a:lstStyle/>
          <a:p>
            <a:r>
              <a:rPr lang="en-US"/>
              <a:t>College preferences worksheet: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922935-C814-AB40-9E0E-597AB06782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3951" y="2406996"/>
            <a:ext cx="8825659" cy="3416300"/>
          </a:xfrm>
        </p:spPr>
        <p:txBody>
          <a:bodyPr/>
          <a:lstStyle/>
          <a:p>
            <a:r>
              <a:rPr lang="en-US"/>
              <a:t>Major im intersted in: architecture/engineer</a:t>
            </a:r>
          </a:p>
          <a:p>
            <a:r>
              <a:rPr lang="en-US"/>
              <a:t>Distance from home: 50-200 miles</a:t>
            </a:r>
          </a:p>
          <a:p>
            <a:r>
              <a:rPr lang="en-US"/>
              <a:t>Setting:public university </a:t>
            </a:r>
          </a:p>
          <a:p>
            <a:r>
              <a:rPr lang="en-US"/>
              <a:t>Weather: not to hot not to cold</a:t>
            </a:r>
          </a:p>
          <a:p>
            <a:r>
              <a:rPr lang="en-US"/>
              <a:t>Eop program :important</a:t>
            </a:r>
          </a:p>
          <a:p>
            <a:r>
              <a:rPr lang="en-US"/>
              <a:t>Housing:staying at home</a:t>
            </a:r>
          </a:p>
          <a:p>
            <a:r>
              <a:rPr lang="en-US"/>
              <a:t>Percentage of students who receive financial acid: important </a:t>
            </a:r>
          </a:p>
        </p:txBody>
      </p:sp>
    </p:spTree>
    <p:extLst>
      <p:ext uri="{BB962C8B-B14F-4D97-AF65-F5344CB8AC3E}">
        <p14:creationId xmlns:p14="http://schemas.microsoft.com/office/powerpoint/2010/main" val="3695574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D0A3C-B856-3C46-8A00-CDFB8ADB4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Personalized collage profile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A66B72-4317-BF42-BF45-D042E415FB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Characteristics:</a:t>
            </a:r>
          </a:p>
          <a:p>
            <a:r>
              <a:rPr lang="en-US"/>
              <a:t>Availability of major im intersted in</a:t>
            </a:r>
          </a:p>
          <a:p>
            <a:r>
              <a:rPr lang="en-US"/>
              <a:t>Quality of intended major </a:t>
            </a:r>
          </a:p>
          <a:p>
            <a:r>
              <a:rPr lang="en-US"/>
              <a:t>Comfortable and friendly campus</a:t>
            </a:r>
          </a:p>
          <a:p>
            <a:r>
              <a:rPr lang="en-US"/>
              <a:t>Faculity are accessible to students </a:t>
            </a:r>
          </a:p>
          <a:p>
            <a:r>
              <a:rPr lang="en-US"/>
              <a:t>Cost Of attendance &amp; financial aid</a:t>
            </a:r>
          </a:p>
          <a:p>
            <a:r>
              <a:rPr lang="en-US"/>
              <a:t>Class availability</a:t>
            </a:r>
          </a:p>
          <a:p>
            <a:r>
              <a:rPr lang="en-US"/>
              <a:t>Class size calculation: small classes</a:t>
            </a:r>
          </a:p>
          <a:p>
            <a:r>
              <a:rPr lang="en-US"/>
              <a:t>Nice campus</a:t>
            </a:r>
          </a:p>
        </p:txBody>
      </p:sp>
    </p:spTree>
    <p:extLst>
      <p:ext uri="{BB962C8B-B14F-4D97-AF65-F5344CB8AC3E}">
        <p14:creationId xmlns:p14="http://schemas.microsoft.com/office/powerpoint/2010/main" val="2363012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CCE12-9E3B-E84C-B48E-C80269A15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Majors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29E3FE-A83B-E84A-AB65-3483793451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1) architecture</a:t>
            </a:r>
          </a:p>
          <a:p>
            <a:r>
              <a:rPr lang="en-US"/>
              <a:t>2) engineer</a:t>
            </a:r>
          </a:p>
          <a:p>
            <a:r>
              <a:rPr lang="en-US"/>
              <a:t>3)constrution manger</a:t>
            </a:r>
          </a:p>
        </p:txBody>
      </p:sp>
    </p:spTree>
    <p:extLst>
      <p:ext uri="{BB962C8B-B14F-4D97-AF65-F5344CB8AC3E}">
        <p14:creationId xmlns:p14="http://schemas.microsoft.com/office/powerpoint/2010/main" val="40979380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F10001029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029" id="{ED3996BA-162B-43C7-B0E2-A5CA4E649741}" vid="{187088E4-27D7-4455-856F-4A44258D82E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TF10001029</vt:lpstr>
      <vt:lpstr>College project</vt:lpstr>
      <vt:lpstr>College preferences worksheet:</vt:lpstr>
      <vt:lpstr>Personalized collage profile</vt:lpstr>
      <vt:lpstr>Majors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project</dc:title>
  <dc:creator>Lisa Ogden</dc:creator>
  <cp:lastModifiedBy>Lisa Ogden</cp:lastModifiedBy>
  <cp:revision>2</cp:revision>
  <dcterms:modified xsi:type="dcterms:W3CDTF">2017-09-16T16:50:44Z</dcterms:modified>
</cp:coreProperties>
</file>