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7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9/15/2017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0ahUKEwjq0ZPdnabWAhVDlVQKHZ8CANMQjRwIBw&amp;url=https://www.pinterest.com/pin/227854062368985209/&amp;psig=AFQjCNF-P6RlKFLUzQPDkr2tDG38xgtC5w&amp;ust=1505531888865425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B485-EEEC-4725-B661-6AB915790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291905"/>
            <a:ext cx="8825658" cy="2701255"/>
          </a:xfrm>
          <a:noFill/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Senior College Project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05F3EC-3782-44C0-B6A9-4592336FCF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Christa Unger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 3</a:t>
            </a:r>
          </a:p>
        </p:txBody>
      </p:sp>
    </p:spTree>
    <p:extLst>
      <p:ext uri="{BB962C8B-B14F-4D97-AF65-F5344CB8AC3E}">
        <p14:creationId xmlns:p14="http://schemas.microsoft.com/office/powerpoint/2010/main" val="699702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06DC-6BB9-4DF9-A394-4E9FFB118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 Fit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13D36-655D-4B34-A059-F2E248A8E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the Pacific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047A5-F8EE-46FF-8506-6C5196264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90" y="3172408"/>
            <a:ext cx="4161453" cy="3405674"/>
          </a:xfrm>
          <a:prstGeom prst="rect">
            <a:avLst/>
          </a:prstGeom>
        </p:spPr>
      </p:pic>
      <p:pic>
        <p:nvPicPr>
          <p:cNvPr id="2050" name="Picture 2" descr="Image result for university of the pacific">
            <a:hlinkClick r:id="rId3"/>
            <a:extLst>
              <a:ext uri="{FF2B5EF4-FFF2-40B4-BE49-F238E27FC236}">
                <a16:creationId xmlns:a16="http://schemas.microsoft.com/office/drawing/2014/main" id="{2BD4626A-4FC7-4B9C-B53C-3592B00E5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025" y="3172408"/>
            <a:ext cx="3592285" cy="3405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B86EE7-ABB1-4853-8B58-878E12ACF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128" y="3172408"/>
            <a:ext cx="3854015" cy="340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8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CC414-2B79-45D1-9683-5B8279D3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the Pacific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42FFB-142E-4FD3-A31B-AB3BA6BBE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design of the buildings and atmosphere of the college attracts me. </a:t>
            </a:r>
          </a:p>
          <a:p>
            <a:r>
              <a:rPr lang="en-US" dirty="0"/>
              <a:t>Although it is far in distance, I would still be able to visit my family occasionally. </a:t>
            </a:r>
          </a:p>
          <a:p>
            <a:r>
              <a:rPr lang="en-US" dirty="0"/>
              <a:t>It also has the major I am interested in.</a:t>
            </a:r>
          </a:p>
          <a:p>
            <a:r>
              <a:rPr lang="en-US" dirty="0"/>
              <a:t>The GPA and test scores are a good fit with mine. </a:t>
            </a:r>
          </a:p>
        </p:txBody>
      </p:sp>
    </p:spTree>
    <p:extLst>
      <p:ext uri="{BB962C8B-B14F-4D97-AF65-F5344CB8AC3E}">
        <p14:creationId xmlns:p14="http://schemas.microsoft.com/office/powerpoint/2010/main" val="1963981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117E7-4762-4C3D-BD7A-855CF11EA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 Fit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E839F-BB09-448E-9795-9B9676DBB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San Diego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CA9C8-D1E6-4C43-8266-AE78E0A49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5" y="3377682"/>
            <a:ext cx="4002832" cy="3219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66ED81-0998-48C7-A0F1-058A218B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381" y="3377683"/>
            <a:ext cx="3657599" cy="3219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E975DA-C9F5-477F-A734-9778FB5094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017" y="3377683"/>
            <a:ext cx="3785928" cy="321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16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4DB29-52D4-4E1D-8230-98F04667E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San Diego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D6115-A220-4AA8-8882-94D8B4DCA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considered a good fit college because the test scores and GPA are similar to what I have. </a:t>
            </a:r>
          </a:p>
          <a:p>
            <a:r>
              <a:rPr lang="en-US" dirty="0"/>
              <a:t>The location of the school is ideal for what I want to accomplish </a:t>
            </a:r>
          </a:p>
          <a:p>
            <a:r>
              <a:rPr lang="en-US" dirty="0"/>
              <a:t>They offer the major I want.</a:t>
            </a:r>
          </a:p>
          <a:p>
            <a:r>
              <a:rPr lang="en-US" dirty="0"/>
              <a:t>It’s a beautiful campus that I could be happy in and is located in a city that I am familiar with. </a:t>
            </a:r>
          </a:p>
        </p:txBody>
      </p:sp>
    </p:spTree>
    <p:extLst>
      <p:ext uri="{BB962C8B-B14F-4D97-AF65-F5344CB8AC3E}">
        <p14:creationId xmlns:p14="http://schemas.microsoft.com/office/powerpoint/2010/main" val="3746069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BB85-4385-4464-81FF-C939E9DB3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 Fit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975A7-36DB-4B67-86EF-4F080AC9F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California Davis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A706D-F081-4A0E-8E57-441F1DE13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50" y="3589401"/>
            <a:ext cx="3857319" cy="29793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CB1855-6E2B-4CF1-B97E-612DC8EAC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735" y="3589400"/>
            <a:ext cx="3862873" cy="2979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C5CC21-535D-4C1B-BC69-8D840B3F6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3576" y="3589400"/>
            <a:ext cx="3722915" cy="297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508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31D62-8F11-413B-83BD-6DBF8FEE9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UC Davis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1BDB5-A660-4125-888C-141B7BE00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considered a good fit because my GPA is within the range of this universities average while my test scores are only slightly too low. </a:t>
            </a:r>
          </a:p>
          <a:p>
            <a:r>
              <a:rPr lang="en-US" dirty="0"/>
              <a:t>The location is a good fit because it is still within the same state.</a:t>
            </a:r>
          </a:p>
          <a:p>
            <a:r>
              <a:rPr lang="en-US" dirty="0"/>
              <a:t>It also has a good variety of majors </a:t>
            </a:r>
          </a:p>
        </p:txBody>
      </p:sp>
    </p:spTree>
    <p:extLst>
      <p:ext uri="{BB962C8B-B14F-4D97-AF65-F5344CB8AC3E}">
        <p14:creationId xmlns:p14="http://schemas.microsoft.com/office/powerpoint/2010/main" val="4015023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E902-6858-45A2-BC0D-C42B5F422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 Fit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00802-B2C6-44EF-972E-A3D51ABCF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San Francisco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31A4D-C340-4D49-AEAE-6CD76024E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6" y="3301482"/>
            <a:ext cx="3502090" cy="3369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58687B-8512-450E-87D7-5F087735E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4253" y="3301483"/>
            <a:ext cx="3968620" cy="33699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52E868-2AB0-4EFD-B8D1-4A4AC9679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283" y="3301482"/>
            <a:ext cx="4099248" cy="336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1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9BC99-38A9-494A-9E42-461ED1325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San Francisco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0BFDD-06D4-4BBB-B4B3-1EBE2CD4E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good fit because the look of this college gives me a good vibe and has scenery I would enjoy looking at everyday.</a:t>
            </a:r>
          </a:p>
          <a:p>
            <a:r>
              <a:rPr lang="en-US" dirty="0"/>
              <a:t>It is located in a city I had only been to few times but enjoyed being in.</a:t>
            </a:r>
          </a:p>
          <a:p>
            <a:r>
              <a:rPr lang="en-US" dirty="0"/>
              <a:t>It is also located in the same state which is one of my preferences.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7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0BB7E-A7A1-4B34-9802-AB489D54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Good Fit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64D32-824A-41C2-A2B3-AE79AEAB1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Corban University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2BB41-1B4F-47B9-B449-3F4E10DF7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98" y="3163078"/>
            <a:ext cx="3347747" cy="3359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287D8-FE63-48BB-AD10-87222F848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517" y="3163078"/>
            <a:ext cx="3741577" cy="33590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86E2C-74B4-4FC0-9491-5A82BBAD7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6375" y="3163078"/>
            <a:ext cx="3918857" cy="335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50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3980F-F238-490C-85FD-9841D5A77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Corban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335CB-B2E5-453F-91D3-F651057DC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good fit because the surroundings of the college are beautiful and something that I feel would make me content if I had to live there. </a:t>
            </a:r>
          </a:p>
          <a:p>
            <a:r>
              <a:rPr lang="en-US" dirty="0"/>
              <a:t>I also got a letter from this college so there is a greater chance of me getting in. </a:t>
            </a:r>
          </a:p>
          <a:p>
            <a:r>
              <a:rPr lang="en-US" dirty="0"/>
              <a:t>The majors available there are satisfactory </a:t>
            </a:r>
          </a:p>
          <a:p>
            <a:r>
              <a:rPr lang="en-US" dirty="0"/>
              <a:t>Though it is in a different state, it is in a bordering state so that I am not too far from home.  </a:t>
            </a:r>
          </a:p>
        </p:txBody>
      </p:sp>
    </p:spTree>
    <p:extLst>
      <p:ext uri="{BB962C8B-B14F-4D97-AF65-F5344CB8AC3E}">
        <p14:creationId xmlns:p14="http://schemas.microsoft.com/office/powerpoint/2010/main" val="124805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30A27-6ED9-4147-BB2E-AF57E46AC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872455"/>
            <a:ext cx="8825658" cy="1208015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Career Survey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70E23-48BE-405B-9041-63B5B20C6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2835479"/>
            <a:ext cx="8825658" cy="2803321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career choices include: 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-Nursing 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-Environmental policy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-advanced practice psychiatric nurses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-anthropologists </a:t>
            </a:r>
          </a:p>
          <a:p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-majors that are an intellectual extreme sport and appeal to the analytical side of myself. </a:t>
            </a:r>
          </a:p>
        </p:txBody>
      </p:sp>
    </p:spTree>
    <p:extLst>
      <p:ext uri="{BB962C8B-B14F-4D97-AF65-F5344CB8AC3E}">
        <p14:creationId xmlns:p14="http://schemas.microsoft.com/office/powerpoint/2010/main" val="1814664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36EBE-1789-4600-BA17-4096A1A1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3D53-ECCF-48DC-AAF4-61948EF89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Northern Arizona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F513CC-DAE8-47B9-ADCC-84B035613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5" y="3284376"/>
            <a:ext cx="3340359" cy="3293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28D47-1522-4B1A-B1CE-96658B4D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891" y="3284376"/>
            <a:ext cx="3993502" cy="3293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EA19C-4836-46E9-8375-8FC825B63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990" y="3284377"/>
            <a:ext cx="3984169" cy="329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74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B516B-FB07-4633-9108-484A7261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Northern Arizona University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68EEA-31DB-4489-9998-615907B59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considered a safe college because my GPA and test scores are well within the range of their average.</a:t>
            </a:r>
          </a:p>
          <a:p>
            <a:r>
              <a:rPr lang="en-US" dirty="0"/>
              <a:t>Also have guaranteed admission for those who have a 3.0 and above </a:t>
            </a:r>
          </a:p>
        </p:txBody>
      </p:sp>
    </p:spTree>
    <p:extLst>
      <p:ext uri="{BB962C8B-B14F-4D97-AF65-F5344CB8AC3E}">
        <p14:creationId xmlns:p14="http://schemas.microsoft.com/office/powerpoint/2010/main" val="145153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F6D0-DE1B-4E6E-8D63-11D0EEC97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Safe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D7297-6580-401A-A410-2C1D0EB1A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Oregon State University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D5F31D-5892-4484-B194-928E4522E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3191070"/>
            <a:ext cx="3107094" cy="32377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13D7FF-873E-49B3-BDE7-479543072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987" y="3191070"/>
            <a:ext cx="3937519" cy="3237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ED9B8D-4419-4E92-A559-854B25B1F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102" y="3191069"/>
            <a:ext cx="3853543" cy="323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4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C9B9C-0C2D-4E9E-AAF2-0318A725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Oregon State University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7C5E9-0F11-4B90-8876-227D1F431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safe college because the test scores and GPA are not very competitive. </a:t>
            </a:r>
          </a:p>
          <a:p>
            <a:r>
              <a:rPr lang="en-US" dirty="0"/>
              <a:t>Also State Universities tend to be somewhat easier to get into. </a:t>
            </a:r>
          </a:p>
        </p:txBody>
      </p:sp>
    </p:spTree>
    <p:extLst>
      <p:ext uri="{BB962C8B-B14F-4D97-AF65-F5344CB8AC3E}">
        <p14:creationId xmlns:p14="http://schemas.microsoft.com/office/powerpoint/2010/main" val="2442479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D751-5DF3-4D90-BCBB-5E3D52B4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Personalized College Profile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28687-53BB-4D4D-9C4C-252C7390E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499"/>
            <a:ext cx="8761412" cy="387280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my college search I’m looking for a university: </a:t>
            </a:r>
          </a:p>
          <a:p>
            <a:r>
              <a:rPr lang="en-US" dirty="0"/>
              <a:t>-close to home (in the same state or a bordering state) but still far enough away that it allows me to learn to be independent. </a:t>
            </a:r>
          </a:p>
          <a:p>
            <a:r>
              <a:rPr lang="en-US" dirty="0"/>
              <a:t>-not in a rural area; either in a suburban or urban setting.</a:t>
            </a:r>
          </a:p>
          <a:p>
            <a:r>
              <a:rPr lang="en-US" dirty="0"/>
              <a:t>-diverse and not any smaller than under 5,000 students </a:t>
            </a:r>
          </a:p>
          <a:p>
            <a:r>
              <a:rPr lang="en-US" dirty="0"/>
              <a:t>-known for the area of study I am interested in</a:t>
            </a:r>
          </a:p>
          <a:p>
            <a:r>
              <a:rPr lang="en-US" dirty="0"/>
              <a:t>-in a climate with four seasons</a:t>
            </a:r>
          </a:p>
          <a:p>
            <a:r>
              <a:rPr lang="en-US" dirty="0"/>
              <a:t>-with a work-study program and a study abroad program </a:t>
            </a:r>
          </a:p>
          <a:p>
            <a:r>
              <a:rPr lang="en-US" dirty="0"/>
              <a:t>-that has the option of living in a dorm with a comfortable setup</a:t>
            </a:r>
          </a:p>
          <a:p>
            <a:r>
              <a:rPr lang="en-US" dirty="0"/>
              <a:t>-that has competitive GPA and test scores and high percentage of students who received financial aid.</a:t>
            </a:r>
          </a:p>
          <a:p>
            <a:r>
              <a:rPr lang="en-US" dirty="0"/>
              <a:t> The majors I am interested in, are biology and a physician’s assistant major. </a:t>
            </a:r>
          </a:p>
          <a:p>
            <a:r>
              <a:rPr lang="en-US" dirty="0"/>
              <a:t>The career I am interested in is being an emergency room physician’s assistant.  </a:t>
            </a:r>
          </a:p>
        </p:txBody>
      </p:sp>
    </p:spTree>
    <p:extLst>
      <p:ext uri="{BB962C8B-B14F-4D97-AF65-F5344CB8AC3E}">
        <p14:creationId xmlns:p14="http://schemas.microsoft.com/office/powerpoint/2010/main" val="388845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E579-4647-4E2D-A32D-6D71CE90A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Colleges that fit </a:t>
            </a:r>
            <a:br>
              <a:rPr lang="en-US" dirty="0"/>
            </a:br>
            <a:r>
              <a:rPr lang="en-US" dirty="0"/>
              <a:t>Dream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BC625-7FD2-4669-94AF-17CFE77FA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if California San Diego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55259-7765-4C51-AA3D-045B1B8BC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04" y="3115482"/>
            <a:ext cx="3086466" cy="3470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A9AB2-B376-4B9A-9FCE-06FA168AE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107" y="3507190"/>
            <a:ext cx="3946293" cy="2687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18772-9CF0-44A5-B21E-28C13EDBA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5037" y="3507190"/>
            <a:ext cx="4096139" cy="268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45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911C7-7790-4E04-B3FF-32318B1F7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California San Diego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775F7-8011-4495-9FE7-587C5F639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my dream college because it is close to my home while also being far enough to learn independency. </a:t>
            </a:r>
          </a:p>
          <a:p>
            <a:r>
              <a:rPr lang="en-US" dirty="0"/>
              <a:t>It also is one of the top schools to get an education to become a physician’s assistant.</a:t>
            </a:r>
          </a:p>
          <a:p>
            <a:r>
              <a:rPr lang="en-US" dirty="0"/>
              <a:t>The university also has competitive test scores and GPA which would mean that it is a college that would challenge me. </a:t>
            </a:r>
          </a:p>
          <a:p>
            <a:r>
              <a:rPr lang="en-US" dirty="0"/>
              <a:t>It is also located in a city that I am familiar with and enjoy being in.   </a:t>
            </a:r>
          </a:p>
        </p:txBody>
      </p:sp>
    </p:spTree>
    <p:extLst>
      <p:ext uri="{BB962C8B-B14F-4D97-AF65-F5344CB8AC3E}">
        <p14:creationId xmlns:p14="http://schemas.microsoft.com/office/powerpoint/2010/main" val="60208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F2F92-1439-4E8A-ABEC-5297A42B8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Reach College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4504-CF04-4376-AC97-3BB014FFB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Southern California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A5A1D1-5EA8-49C5-8695-14FBC671A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7" y="3135086"/>
            <a:ext cx="3788465" cy="3526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8CC5CC-8368-492A-B52A-B928EA773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841" y="3130295"/>
            <a:ext cx="3564294" cy="3531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9A3A0-B115-4120-BA99-4467E1F67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874" y="3130296"/>
            <a:ext cx="4478694" cy="35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E1D9C-7E0F-4770-865F-2C74241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Southern California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A4C57-DECF-4819-A417-30BD15096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a reach college for me because while the GPA is a good fit, the test scores are higher than mine. </a:t>
            </a:r>
          </a:p>
          <a:p>
            <a:r>
              <a:rPr lang="en-US" dirty="0"/>
              <a:t>I want to apply to this university because it has a variety of options for majors, in case I decide to do something different. </a:t>
            </a:r>
          </a:p>
          <a:p>
            <a:r>
              <a:rPr lang="en-US" dirty="0"/>
              <a:t>Also it is known as a great college so I know I would be getting a good education.</a:t>
            </a:r>
          </a:p>
          <a:p>
            <a:r>
              <a:rPr lang="en-US" dirty="0"/>
              <a:t>It is also located fairly close to my home.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373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D5F4D-3658-4895-B799-9C8A4707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Reach College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A9B3A-09D7-4D69-B1DF-473A716B3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University of California Los Angeles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84F425-F208-4B1C-80F6-B7D97FEA9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43" y="3153746"/>
            <a:ext cx="3787452" cy="3424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9A23F-1EE1-444A-BC8E-4205A024F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131" y="3153746"/>
            <a:ext cx="3890865" cy="34243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BC8CEE-FE55-4027-976F-F6B9403AC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632" y="3153747"/>
            <a:ext cx="3816221" cy="342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47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ECE2F-03B7-424B-B62A-89EB2A95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University of California Los Angeles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C52BD-5E75-496D-834F-8DC807B35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want to apply to this college because it is another college that is well known and well respected.</a:t>
            </a:r>
          </a:p>
          <a:p>
            <a:r>
              <a:rPr lang="en-US" dirty="0"/>
              <a:t>It is considered a reach college because the test scores are higher than mine.</a:t>
            </a:r>
          </a:p>
          <a:p>
            <a:r>
              <a:rPr lang="en-US" dirty="0"/>
              <a:t>Also the appearance of this university appeals to me.  </a:t>
            </a:r>
          </a:p>
        </p:txBody>
      </p:sp>
    </p:spTree>
    <p:extLst>
      <p:ext uri="{BB962C8B-B14F-4D97-AF65-F5344CB8AC3E}">
        <p14:creationId xmlns:p14="http://schemas.microsoft.com/office/powerpoint/2010/main" val="11002312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303</TotalTime>
  <Words>868</Words>
  <Application>Microsoft Office PowerPoint</Application>
  <PresentationFormat>Widescreen</PresentationFormat>
  <Paragraphs>86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Century Gothic</vt:lpstr>
      <vt:lpstr>Times New Roman</vt:lpstr>
      <vt:lpstr>Wingdings 3</vt:lpstr>
      <vt:lpstr>Ion Boardroom</vt:lpstr>
      <vt:lpstr>Senior College Project </vt:lpstr>
      <vt:lpstr>Career Survey Results</vt:lpstr>
      <vt:lpstr>Personalized College Profile </vt:lpstr>
      <vt:lpstr>Colleges that fit  Dream College</vt:lpstr>
      <vt:lpstr>University of California San Diego </vt:lpstr>
      <vt:lpstr>Reach College </vt:lpstr>
      <vt:lpstr>University of Southern California </vt:lpstr>
      <vt:lpstr>Reach College</vt:lpstr>
      <vt:lpstr>University of California Los Angeles</vt:lpstr>
      <vt:lpstr>Good Fit College</vt:lpstr>
      <vt:lpstr>University of the Pacific </vt:lpstr>
      <vt:lpstr>Good Fit College</vt:lpstr>
      <vt:lpstr>University of San Diego </vt:lpstr>
      <vt:lpstr>Good Fit College</vt:lpstr>
      <vt:lpstr>UC Davis </vt:lpstr>
      <vt:lpstr>Good Fit College</vt:lpstr>
      <vt:lpstr>University of San Francisco </vt:lpstr>
      <vt:lpstr>Good Fit College</vt:lpstr>
      <vt:lpstr>Corban University</vt:lpstr>
      <vt:lpstr>Safe College</vt:lpstr>
      <vt:lpstr>Northern Arizona University </vt:lpstr>
      <vt:lpstr>Safe College</vt:lpstr>
      <vt:lpstr>Oregon State University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College Project</dc:title>
  <dc:creator>Unger Christa</dc:creator>
  <cp:lastModifiedBy>Lisa Ogden</cp:lastModifiedBy>
  <cp:revision>39</cp:revision>
  <dcterms:created xsi:type="dcterms:W3CDTF">2017-09-14T23:22:24Z</dcterms:created>
  <dcterms:modified xsi:type="dcterms:W3CDTF">2017-09-15T17:41:41Z</dcterms:modified>
</cp:coreProperties>
</file>