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DEB792B-2379-2D48-A348-F71DCC6C8811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11D5549-E20F-4A47-B7E8-E291974219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College Research Project!!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Rocio Vergara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 3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AVID 12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COLLEGE PREFERENCES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community </a:t>
            </a:r>
          </a:p>
          <a:p>
            <a:r>
              <a:rPr lang="en-US" dirty="0" smtClean="0"/>
              <a:t>Things to do around the college </a:t>
            </a:r>
          </a:p>
          <a:p>
            <a:r>
              <a:rPr lang="en-US" dirty="0" smtClean="0"/>
              <a:t>Clubs to join on campus</a:t>
            </a:r>
          </a:p>
          <a:p>
            <a:r>
              <a:rPr lang="en-US" dirty="0" smtClean="0"/>
              <a:t>I would prefer a semester system for I think quarter systems move too quickly for me</a:t>
            </a:r>
          </a:p>
          <a:p>
            <a:r>
              <a:rPr lang="en-US" dirty="0" smtClean="0"/>
              <a:t>I would prefer if the school had no religious affiliation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COLLEGE PREFERENCES CONT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411662"/>
          </a:xfrm>
        </p:spPr>
        <p:txBody>
          <a:bodyPr>
            <a:normAutofit/>
          </a:bodyPr>
          <a:lstStyle/>
          <a:p>
            <a:r>
              <a:rPr lang="en-US" dirty="0" smtClean="0"/>
              <a:t>The student population I would prefer to be large </a:t>
            </a:r>
          </a:p>
          <a:p>
            <a:r>
              <a:rPr lang="en-US" dirty="0" smtClean="0"/>
              <a:t>The weather is not great importance to me HOWEVER I HATE THE EXTREME HEAT THAT’S A NO </a:t>
            </a:r>
          </a:p>
          <a:p>
            <a:r>
              <a:rPr lang="en-US" dirty="0" smtClean="0"/>
              <a:t>I would like for it to have a study abroad program however that is not required</a:t>
            </a:r>
          </a:p>
          <a:p>
            <a:r>
              <a:rPr lang="en-US" dirty="0" smtClean="0"/>
              <a:t>I would like if there is near by apartments to rent</a:t>
            </a:r>
          </a:p>
          <a:p>
            <a:r>
              <a:rPr lang="en-US" dirty="0" smtClean="0"/>
              <a:t>I would like to know that most students receive financial aid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4000"/>
            <a:ext cx="7313613" cy="148113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  would like to admire the environment of my college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Content Placeholder 3" descr="sdsu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155" r="-10155"/>
          <a:stretch>
            <a:fillRect/>
          </a:stretch>
        </p:blipFill>
        <p:spPr>
          <a:xfrm>
            <a:off x="220133" y="1735138"/>
            <a:ext cx="8229600" cy="4056062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MAJORS I LIKE</a:t>
            </a:r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Content Placeholder 4" descr="ENGLISH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8233" b="-48233"/>
          <a:stretch>
            <a:fillRect/>
          </a:stretch>
        </p:blipFill>
        <p:spPr>
          <a:xfrm>
            <a:off x="914400" y="503238"/>
            <a:ext cx="3566160" cy="5287963"/>
          </a:xfrm>
        </p:spPr>
      </p:pic>
      <p:pic>
        <p:nvPicPr>
          <p:cNvPr id="6" name="Content Placeholder 5" descr="psychology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1023" b="-21023"/>
          <a:stretch>
            <a:fillRect/>
          </a:stretch>
        </p:blipFill>
        <p:spPr>
          <a:xfrm>
            <a:off x="4648200" y="1134535"/>
            <a:ext cx="3566160" cy="394546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TOP TEN YO!!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3446462"/>
          </a:xfrm>
        </p:spPr>
        <p:txBody>
          <a:bodyPr/>
          <a:lstStyle/>
          <a:p>
            <a:r>
              <a:rPr lang="en-US" dirty="0" smtClean="0"/>
              <a:t>1) SDSU ( reach) </a:t>
            </a:r>
          </a:p>
          <a:p>
            <a:r>
              <a:rPr lang="en-US" dirty="0" smtClean="0"/>
              <a:t>2) Cal State Long Beach </a:t>
            </a:r>
          </a:p>
          <a:p>
            <a:r>
              <a:rPr lang="en-US" dirty="0" smtClean="0"/>
              <a:t>3) Cal State Fullerton </a:t>
            </a:r>
          </a:p>
          <a:p>
            <a:r>
              <a:rPr lang="en-US" dirty="0" smtClean="0"/>
              <a:t>4)San Francisco State </a:t>
            </a:r>
          </a:p>
          <a:p>
            <a:r>
              <a:rPr lang="en-US" dirty="0" smtClean="0"/>
              <a:t>5) San Jose State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TOP TEN CONT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 Cal State Channel Islands </a:t>
            </a:r>
          </a:p>
          <a:p>
            <a:r>
              <a:rPr lang="en-US" dirty="0" smtClean="0"/>
              <a:t>7) </a:t>
            </a:r>
            <a:r>
              <a:rPr lang="en-US" dirty="0" err="1" smtClean="0"/>
              <a:t>Humbodlt</a:t>
            </a:r>
            <a:r>
              <a:rPr lang="en-US" dirty="0" smtClean="0"/>
              <a:t> State </a:t>
            </a:r>
            <a:r>
              <a:rPr lang="en-US" dirty="0" err="1" smtClean="0"/>
              <a:t>Univeristy</a:t>
            </a:r>
            <a:endParaRPr lang="en-US" dirty="0" smtClean="0"/>
          </a:p>
          <a:p>
            <a:r>
              <a:rPr lang="en-US" dirty="0" smtClean="0"/>
              <a:t>8) University of California – Merced </a:t>
            </a:r>
          </a:p>
          <a:p>
            <a:r>
              <a:rPr lang="en-US" dirty="0" smtClean="0"/>
              <a:t>9) Cal State San Marcos </a:t>
            </a:r>
          </a:p>
          <a:p>
            <a:r>
              <a:rPr lang="en-US" dirty="0" smtClean="0"/>
              <a:t>10) Northridge 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>
        <mp:cube dir="u"/>
      </mp:transition>
    </mc:Choice>
    <mc:Fallback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Man I’m just trying to be accepted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gra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9030" r="-39030"/>
          <a:stretch>
            <a:fillRect/>
          </a:stretch>
        </p:blipFill>
        <p:spPr/>
      </p:pic>
    </p:spTree>
  </p:cSld>
  <p:clrMapOvr>
    <a:masterClrMapping/>
  </p:clrMapOvr>
  <mc:AlternateContent>
    <mc:Choice xmlns:mp="http://schemas.microsoft.com/office/mac/powerpoint/2008/main" Requires="mp">
      <mp:transition>
        <mp:flip/>
      </mp:transition>
    </mc:Choice>
    <mc:Fallback>
      <p:transition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24</TotalTime>
  <Words>201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College Research Project!!</vt:lpstr>
      <vt:lpstr>COLLEGE PREFERENCES </vt:lpstr>
      <vt:lpstr>COLLEGE PREFERENCES CONT</vt:lpstr>
      <vt:lpstr>I  would like to admire the environment of my college</vt:lpstr>
      <vt:lpstr>MAJORS I LIKE</vt:lpstr>
      <vt:lpstr>TOP TEN YO!!</vt:lpstr>
      <vt:lpstr>TOP TEN CONT</vt:lpstr>
      <vt:lpstr>Man I’m just trying to be accepted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Research Project!!</dc:title>
  <dc:creator>Elena Vergara</dc:creator>
  <cp:lastModifiedBy>Elena Vergara</cp:lastModifiedBy>
  <cp:revision>2</cp:revision>
  <dcterms:created xsi:type="dcterms:W3CDTF">2017-09-15T03:40:32Z</dcterms:created>
  <dcterms:modified xsi:type="dcterms:W3CDTF">2017-09-15T04:04:33Z</dcterms:modified>
</cp:coreProperties>
</file>