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9EC1-6DA1-497F-8D9A-CE93E5259823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93EF-D4E5-42EA-BEFB-71A618F78F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9EC1-6DA1-497F-8D9A-CE93E5259823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93EF-D4E5-42EA-BEFB-71A618F78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9EC1-6DA1-497F-8D9A-CE93E5259823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93EF-D4E5-42EA-BEFB-71A618F78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9EC1-6DA1-497F-8D9A-CE93E5259823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93EF-D4E5-42EA-BEFB-71A618F78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9EC1-6DA1-497F-8D9A-CE93E5259823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93EF-D4E5-42EA-BEFB-71A618F78F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9EC1-6DA1-497F-8D9A-CE93E5259823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93EF-D4E5-42EA-BEFB-71A618F78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9EC1-6DA1-497F-8D9A-CE93E5259823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93EF-D4E5-42EA-BEFB-71A618F78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9EC1-6DA1-497F-8D9A-CE93E5259823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93EF-D4E5-42EA-BEFB-71A618F78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9EC1-6DA1-497F-8D9A-CE93E5259823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93EF-D4E5-42EA-BEFB-71A618F78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9EC1-6DA1-497F-8D9A-CE93E5259823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93EF-D4E5-42EA-BEFB-71A618F78F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4039EC1-6DA1-497F-8D9A-CE93E5259823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45F93EF-D4E5-42EA-BEFB-71A618F78F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4039EC1-6DA1-497F-8D9A-CE93E5259823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45F93EF-D4E5-42EA-BEFB-71A618F78F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 dir="rd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future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Cuevas presents</a:t>
            </a:r>
            <a:endParaRPr lang="en-US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/>
              <a:t>y College </a:t>
            </a:r>
            <a:r>
              <a:rPr lang="en-US" dirty="0" smtClean="0"/>
              <a:t>P</a:t>
            </a:r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majors I want to see in my future college include engineering, business administration, economics, and finance.</a:t>
            </a:r>
          </a:p>
          <a:p>
            <a:r>
              <a:rPr lang="en-US" sz="2400" dirty="0" smtClean="0"/>
              <a:t>If I where to be involved in spots I would like to have football and rugby at a D1, D2, and at a D3 school.</a:t>
            </a:r>
          </a:p>
          <a:p>
            <a:r>
              <a:rPr lang="en-US" sz="2400" dirty="0" smtClean="0"/>
              <a:t>I don’t really care how far it is away from home.</a:t>
            </a:r>
          </a:p>
          <a:p>
            <a:r>
              <a:rPr lang="en-US" sz="2400" dirty="0" smtClean="0"/>
              <a:t>I don’t really care if its in a rural, suburban, or urban setting. I want it to be a Co-Ed school and it doesn’t matter if its private or public.</a:t>
            </a:r>
          </a:p>
          <a:p>
            <a:r>
              <a:rPr lang="en-US" sz="2400" dirty="0" smtClean="0"/>
              <a:t>The student population has to be diverse and under 5,000 or between 10,000 students.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College Preferences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500" dirty="0" smtClean="0"/>
              <a:t>It is important that the area of the study is well known.</a:t>
            </a:r>
          </a:p>
          <a:p>
            <a:r>
              <a:rPr lang="en-US" sz="2500" dirty="0" smtClean="0"/>
              <a:t>It is not important if it has the semester/trimester system.</a:t>
            </a:r>
          </a:p>
          <a:p>
            <a:r>
              <a:rPr lang="en-US" sz="2500" dirty="0" smtClean="0"/>
              <a:t>The weather is important because I want to feel and see all the seasons.</a:t>
            </a:r>
          </a:p>
          <a:p>
            <a:r>
              <a:rPr lang="en-US" sz="2500" dirty="0" smtClean="0"/>
              <a:t>Religious affiliation is not really important because I can always go to a church.</a:t>
            </a:r>
          </a:p>
          <a:p>
            <a:r>
              <a:rPr lang="en-US" sz="2500" dirty="0" smtClean="0"/>
              <a:t>The Greek life is not that important to me but would l like it.</a:t>
            </a:r>
          </a:p>
          <a:p>
            <a:r>
              <a:rPr lang="en-US" sz="2500" dirty="0" smtClean="0"/>
              <a:t>The EOP is not that important but if there is one I would be involved.</a:t>
            </a:r>
          </a:p>
          <a:p>
            <a:r>
              <a:rPr lang="en-US" sz="2500" dirty="0" smtClean="0"/>
              <a:t>The work study program is not that important but just like EOP I would like to join.</a:t>
            </a:r>
          </a:p>
          <a:p>
            <a:r>
              <a:rPr lang="en-US" sz="2500" dirty="0" smtClean="0"/>
              <a:t>The study abroad program is not that important.</a:t>
            </a:r>
          </a:p>
          <a:p>
            <a:r>
              <a:rPr lang="en-US" sz="2500" dirty="0" smtClean="0"/>
              <a:t>I wouldn’t mind living in dorms or apartments what ever is easier for me.</a:t>
            </a:r>
          </a:p>
          <a:p>
            <a:r>
              <a:rPr lang="en-US" sz="2500" dirty="0" smtClean="0"/>
              <a:t>I do want it to be competitive because I want to push myself.</a:t>
            </a:r>
            <a:endParaRPr lang="en-US" sz="2500" dirty="0" smtClean="0"/>
          </a:p>
          <a:p>
            <a:r>
              <a:rPr lang="en-US" sz="2500" dirty="0" smtClean="0"/>
              <a:t>I do want the percent of financial aid to be quite high because I can use the help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Dream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University of Oregon 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1026" name="Picture 2" descr="C:\Users\MIGUEL\Downloads\oreg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2667000" cy="2819400"/>
          </a:xfrm>
          <a:prstGeom prst="rect">
            <a:avLst/>
          </a:prstGeom>
          <a:noFill/>
        </p:spPr>
      </p:pic>
      <p:pic>
        <p:nvPicPr>
          <p:cNvPr id="1028" name="Picture 4" descr="C:\Users\MIGUEL\Downloads\oreg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524000"/>
            <a:ext cx="2819400" cy="2667000"/>
          </a:xfrm>
          <a:prstGeom prst="rect">
            <a:avLst/>
          </a:prstGeom>
          <a:noFill/>
        </p:spPr>
      </p:pic>
      <p:pic>
        <p:nvPicPr>
          <p:cNvPr id="1029" name="Picture 5" descr="C:\Users\MIGUEL\Downloads\oreg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191000"/>
            <a:ext cx="2819400" cy="2667000"/>
          </a:xfrm>
          <a:prstGeom prst="rect">
            <a:avLst/>
          </a:prstGeom>
          <a:noFill/>
        </p:spPr>
      </p:pic>
      <p:pic>
        <p:nvPicPr>
          <p:cNvPr id="1030" name="Picture 6" descr="C:\Users\MIGUEL\Downloads\orego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2590800"/>
            <a:ext cx="3429000" cy="2970687"/>
          </a:xfrm>
          <a:prstGeom prst="rect">
            <a:avLst/>
          </a:prstGeom>
          <a:noFill/>
        </p:spPr>
      </p:pic>
      <p:pic>
        <p:nvPicPr>
          <p:cNvPr id="1031" name="Picture 7" descr="C:\Users\MIGUEL\Downloads\orego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191000"/>
            <a:ext cx="2895600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Colleges and Reach Colleges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REACH COLLEGES</a:t>
            </a:r>
          </a:p>
          <a:p>
            <a:pPr algn="ctr"/>
            <a:r>
              <a:rPr lang="en-US" sz="2400" dirty="0" smtClean="0"/>
              <a:t>I have 5 reach colleges and they are </a:t>
            </a:r>
          </a:p>
          <a:p>
            <a:r>
              <a:rPr lang="en-US" sz="2400" dirty="0" smtClean="0"/>
              <a:t>USC</a:t>
            </a:r>
          </a:p>
          <a:p>
            <a:r>
              <a:rPr lang="en-US" sz="2400" dirty="0" smtClean="0"/>
              <a:t>UCSD</a:t>
            </a:r>
          </a:p>
          <a:p>
            <a:r>
              <a:rPr lang="en-US" sz="2400" dirty="0" smtClean="0"/>
              <a:t>UCLA</a:t>
            </a:r>
          </a:p>
          <a:p>
            <a:r>
              <a:rPr lang="en-US" sz="2400" dirty="0" smtClean="0"/>
              <a:t>TEXAS A&amp;M</a:t>
            </a:r>
          </a:p>
          <a:p>
            <a:r>
              <a:rPr lang="en-US" sz="2400" dirty="0" smtClean="0"/>
              <a:t>AND STANFORD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OTHER INTERESTING COLLEGES</a:t>
            </a:r>
          </a:p>
          <a:p>
            <a:r>
              <a:rPr lang="en-US" sz="2400" dirty="0" smtClean="0"/>
              <a:t>OHIO STATE </a:t>
            </a:r>
          </a:p>
          <a:p>
            <a:r>
              <a:rPr lang="en-US" sz="2400" dirty="0" smtClean="0"/>
              <a:t>BOSTON UNIVERSITY</a:t>
            </a:r>
          </a:p>
          <a:p>
            <a:r>
              <a:rPr lang="en-US" sz="2400" dirty="0" smtClean="0"/>
              <a:t>DUKE</a:t>
            </a:r>
          </a:p>
          <a:p>
            <a:r>
              <a:rPr lang="en-US" sz="2400" dirty="0" smtClean="0"/>
              <a:t>VIRGINIA TECH</a:t>
            </a:r>
          </a:p>
          <a:p>
            <a:r>
              <a:rPr lang="en-US" sz="2400" dirty="0" smtClean="0"/>
              <a:t>AND ASU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Safe School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NAU</a:t>
            </a:r>
            <a:endParaRPr lang="en-US" sz="4800" dirty="0"/>
          </a:p>
        </p:txBody>
      </p:sp>
      <p:pic>
        <p:nvPicPr>
          <p:cNvPr id="2050" name="Picture 2" descr="C:\Users\MIGUEL\Downloads\NA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4191000" cy="1752600"/>
          </a:xfrm>
          <a:prstGeom prst="rect">
            <a:avLst/>
          </a:prstGeom>
          <a:noFill/>
        </p:spPr>
      </p:pic>
      <p:pic>
        <p:nvPicPr>
          <p:cNvPr id="2051" name="Picture 3" descr="C:\Users\MIGUEL\Downloads\NA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524000"/>
            <a:ext cx="3810000" cy="1676400"/>
          </a:xfrm>
          <a:prstGeom prst="rect">
            <a:avLst/>
          </a:prstGeom>
          <a:noFill/>
        </p:spPr>
      </p:pic>
      <p:pic>
        <p:nvPicPr>
          <p:cNvPr id="2052" name="Picture 4" descr="C:\Users\MIGUEL\Downloads\NA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200400"/>
            <a:ext cx="3028950" cy="2286000"/>
          </a:xfrm>
          <a:prstGeom prst="rect">
            <a:avLst/>
          </a:prstGeom>
          <a:noFill/>
        </p:spPr>
      </p:pic>
      <p:pic>
        <p:nvPicPr>
          <p:cNvPr id="2053" name="Picture 5" descr="C:\Users\MIGUEL\Downloads\NAU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114800"/>
            <a:ext cx="3200400" cy="2743200"/>
          </a:xfrm>
          <a:prstGeom prst="rect">
            <a:avLst/>
          </a:prstGeom>
          <a:noFill/>
        </p:spPr>
      </p:pic>
      <p:pic>
        <p:nvPicPr>
          <p:cNvPr id="2054" name="Picture 6" descr="C:\Users\MIGUEL\Downloads\NAU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4191000"/>
            <a:ext cx="2895600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153</TotalTime>
  <Words>326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My future </vt:lpstr>
      <vt:lpstr>My College Preferences </vt:lpstr>
      <vt:lpstr>My College Preferences continued</vt:lpstr>
      <vt:lpstr>My Dream College</vt:lpstr>
      <vt:lpstr>Other Colleges and Reach Colleges</vt:lpstr>
      <vt:lpstr>My Safe School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future</dc:title>
  <dc:creator>MIGUEL</dc:creator>
  <cp:lastModifiedBy>MIGUEL</cp:lastModifiedBy>
  <cp:revision>16</cp:revision>
  <dcterms:created xsi:type="dcterms:W3CDTF">2017-09-15T01:25:38Z</dcterms:created>
  <dcterms:modified xsi:type="dcterms:W3CDTF">2017-09-15T03:59:21Z</dcterms:modified>
</cp:coreProperties>
</file>